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0" r:id="rId4"/>
    <p:sldId id="256" r:id="rId5"/>
    <p:sldId id="264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Li" initials="KL" lastIdx="1" clrIdx="0">
    <p:extLst>
      <p:ext uri="{19B8F6BF-5375-455C-9EA6-DF929625EA0E}">
        <p15:presenceInfo xmlns:p15="http://schemas.microsoft.com/office/powerpoint/2012/main" userId="Kevin L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2.png>
</file>

<file path=ppt/media/image3.png>
</file>

<file path=ppt/media/image4.jpg>
</file>

<file path=ppt/media/image5.jpe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02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6431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2028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2054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93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8715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345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3440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2561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696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0704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E8449-CDB4-4670-9F03-F3A8ACAE31F7}" type="datetimeFigureOut">
              <a:rPr lang="fr-FR" smtClean="0"/>
              <a:t>13/12/2019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B4650-8ED6-481E-A420-3328848687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7119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assetstore.unity.com/packages/3d/props/interior/books-3356" TargetMode="External"/><Relationship Id="rId13" Type="http://schemas.openxmlformats.org/officeDocument/2006/relationships/hyperlink" Target="https://assetstore.unity.com/packages/3d/environments/nature-starter-kit-2-52977" TargetMode="External"/><Relationship Id="rId3" Type="http://schemas.openxmlformats.org/officeDocument/2006/relationships/hyperlink" Target="https://www.frontiersin.org/articles/10.3389/fpsyg.2019.00722/full" TargetMode="External"/><Relationship Id="rId7" Type="http://schemas.openxmlformats.org/officeDocument/2006/relationships/hyperlink" Target="https://assetstore.unity.com/packages/3d/vegetation/pbr-mushroom-pack-lite-56263" TargetMode="External"/><Relationship Id="rId12" Type="http://schemas.openxmlformats.org/officeDocument/2006/relationships/hyperlink" Target="https://assetstore.unity.com/packages/essentials/asset-packs/standard-assets-for-unity-2017-3-32351" TargetMode="External"/><Relationship Id="rId2" Type="http://schemas.openxmlformats.org/officeDocument/2006/relationships/hyperlink" Target="https://www.hardboiledbody.com/stress-relief-games/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ssetstore.unity.com/packages/3d/vegetation/plants/lowpoly-flowers-47083" TargetMode="External"/><Relationship Id="rId11" Type="http://schemas.openxmlformats.org/officeDocument/2006/relationships/hyperlink" Target="https://assetstore.unity.com/packages/3d/characters/animals/butterfly-with-animations-20985" TargetMode="External"/><Relationship Id="rId5" Type="http://schemas.openxmlformats.org/officeDocument/2006/relationships/hyperlink" Target="https://www.vice.com/en_us/article/3k7vz3/relieve-anxiety-stop-thinking-negative" TargetMode="External"/><Relationship Id="rId15" Type="http://schemas.openxmlformats.org/officeDocument/2006/relationships/image" Target="../media/image15.png"/><Relationship Id="rId10" Type="http://schemas.openxmlformats.org/officeDocument/2006/relationships/hyperlink" Target="https://assetstore.unity.com/packages/3d/characters/animals/living-birds-15649" TargetMode="External"/><Relationship Id="rId4" Type="http://schemas.openxmlformats.org/officeDocument/2006/relationships/hyperlink" Target="http://thepositivelifeco.com/what-is-positive-thinking/" TargetMode="External"/><Relationship Id="rId9" Type="http://schemas.openxmlformats.org/officeDocument/2006/relationships/hyperlink" Target="https://assetstore.unity.com/packages/3d/environments/urban/furnished-cabin-71426" TargetMode="External"/><Relationship Id="rId1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E7C985-9330-4DBE-9DCC-629393B0F9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04539"/>
            <a:ext cx="9144000" cy="1684337"/>
          </a:xfrm>
          <a:ln w="19050">
            <a:solidFill>
              <a:schemeClr val="bg1">
                <a:lumMod val="95000"/>
                <a:lumOff val="5000"/>
              </a:schemeClr>
            </a:solidFill>
          </a:ln>
        </p:spPr>
        <p:txBody>
          <a:bodyPr>
            <a:normAutofit fontScale="90000"/>
          </a:bodyPr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 Cond Light" panose="020B0306020202020204" pitchFamily="34" charset="0"/>
              </a:rPr>
              <a:t>F2</a:t>
            </a:r>
            <a:b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 Cond Light" panose="020B0306020202020204" pitchFamily="34" charset="0"/>
              </a:rPr>
            </a:b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ova Cond Light" panose="020B0306020202020204" pitchFamily="34" charset="0"/>
              </a:rPr>
              <a:t>Examen Décembre 2019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7CC5873-2B9D-4954-8128-7FA65803C1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708" y="5036490"/>
            <a:ext cx="490538" cy="49053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B182ACC-2349-4DA5-88ED-8825009179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599" y="5036490"/>
            <a:ext cx="574269" cy="574269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6663C9BD-080B-478B-98CA-14644DE905A4}"/>
              </a:ext>
            </a:extLst>
          </p:cNvPr>
          <p:cNvSpPr txBox="1"/>
          <p:nvPr/>
        </p:nvSpPr>
        <p:spPr>
          <a:xfrm>
            <a:off x="1749246" y="5080810"/>
            <a:ext cx="18220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i="1" dirty="0">
                <a:latin typeface="Arial Nova Cond Light" panose="020B0306020202020204" pitchFamily="34" charset="0"/>
              </a:rPr>
              <a:t>Li Kevin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A3BFDD1-11DB-4E25-8D03-BCFDDFA1DAA2}"/>
              </a:ext>
            </a:extLst>
          </p:cNvPr>
          <p:cNvSpPr txBox="1"/>
          <p:nvPr/>
        </p:nvSpPr>
        <p:spPr>
          <a:xfrm>
            <a:off x="9718868" y="5080810"/>
            <a:ext cx="2066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i="1" dirty="0">
                <a:latin typeface="Arial Nova Cond Light" panose="020B0306020202020204" pitchFamily="34" charset="0"/>
              </a:rPr>
              <a:t>10 min</a:t>
            </a:r>
          </a:p>
        </p:txBody>
      </p:sp>
      <p:pic>
        <p:nvPicPr>
          <p:cNvPr id="15" name="Image 14" descr="Une image contenant texte, dessin, horloge&#10;&#10;Description générée automatiquement">
            <a:extLst>
              <a:ext uri="{FF2B5EF4-FFF2-40B4-BE49-F238E27FC236}">
                <a16:creationId xmlns:a16="http://schemas.microsoft.com/office/drawing/2014/main" id="{8F993745-AA00-418A-9B80-F4CCAA025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174" y="228633"/>
            <a:ext cx="2167652" cy="113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340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lipse 5">
            <a:extLst>
              <a:ext uri="{FF2B5EF4-FFF2-40B4-BE49-F238E27FC236}">
                <a16:creationId xmlns:a16="http://schemas.microsoft.com/office/drawing/2014/main" id="{880B9D33-D25A-47A4-BDA6-ECD73D80AF46}"/>
              </a:ext>
            </a:extLst>
          </p:cNvPr>
          <p:cNvSpPr/>
          <p:nvPr/>
        </p:nvSpPr>
        <p:spPr>
          <a:xfrm>
            <a:off x="170330" y="1460138"/>
            <a:ext cx="3896845" cy="3937721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2" name="Image 11" descr="Une image contenant texte, dessin, horloge&#10;&#10;Description générée automatiquement">
            <a:extLst>
              <a:ext uri="{FF2B5EF4-FFF2-40B4-BE49-F238E27FC236}">
                <a16:creationId xmlns:a16="http://schemas.microsoft.com/office/drawing/2014/main" id="{B0D84689-ABA4-40D5-BF73-D8DB609683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136" y="205436"/>
            <a:ext cx="2083727" cy="1086788"/>
          </a:xfrm>
          <a:prstGeom prst="rect">
            <a:avLst/>
          </a:prstGeom>
        </p:spPr>
      </p:pic>
      <p:pic>
        <p:nvPicPr>
          <p:cNvPr id="1026" name="Picture 2" descr="Résultat de recherche d'images pour &quot;serious games&quot;">
            <a:extLst>
              <a:ext uri="{FF2B5EF4-FFF2-40B4-BE49-F238E27FC236}">
                <a16:creationId xmlns:a16="http://schemas.microsoft.com/office/drawing/2014/main" id="{00144567-2569-4073-864C-AE4A1ECB1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525" y="2007405"/>
            <a:ext cx="5476875" cy="284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36CB594B-6954-4B5B-BCC8-8CD459287BF4}"/>
              </a:ext>
            </a:extLst>
          </p:cNvPr>
          <p:cNvSpPr/>
          <p:nvPr/>
        </p:nvSpPr>
        <p:spPr>
          <a:xfrm>
            <a:off x="4457700" y="2986087"/>
            <a:ext cx="1638300" cy="885825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6561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tress relief games">
            <a:extLst>
              <a:ext uri="{FF2B5EF4-FFF2-40B4-BE49-F238E27FC236}">
                <a16:creationId xmlns:a16="http://schemas.microsoft.com/office/drawing/2014/main" id="{FDB6CB49-29B5-4802-8C9E-959029E88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650" y="1655234"/>
            <a:ext cx="5110380" cy="3547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9" descr="Une image contenant texte, dessin, horloge&#10;&#10;Description générée automatiquement">
            <a:extLst>
              <a:ext uri="{FF2B5EF4-FFF2-40B4-BE49-F238E27FC236}">
                <a16:creationId xmlns:a16="http://schemas.microsoft.com/office/drawing/2014/main" id="{94086C99-9980-4F77-B6F4-30894AC7CD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136" y="226559"/>
            <a:ext cx="2083727" cy="1086788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5A44367-2029-46D0-A377-B8F1F3498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2972" y="2705622"/>
            <a:ext cx="5200671" cy="372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3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271FCC-1C91-4622-9133-F364393A94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890" y="827437"/>
            <a:ext cx="3548065" cy="790484"/>
          </a:xfrm>
          <a:ln w="19050">
            <a:noFill/>
          </a:ln>
        </p:spPr>
        <p:txBody>
          <a:bodyPr anchor="t">
            <a:normAutofit fontScale="90000"/>
          </a:bodyPr>
          <a:lstStyle/>
          <a:p>
            <a:pPr algn="l"/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Serenity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1F98AAC-3CC5-49CC-87D4-356C88CF2C3B}"/>
              </a:ext>
            </a:extLst>
          </p:cNvPr>
          <p:cNvSpPr txBox="1"/>
          <p:nvPr/>
        </p:nvSpPr>
        <p:spPr>
          <a:xfrm>
            <a:off x="1389981" y="1974795"/>
            <a:ext cx="45767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Coupez vous du monde extérieur, et appréciez un magnifique paysage relaxant !</a:t>
            </a:r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FAEBCE5B-2296-4027-9013-4A8874DFE9FA}"/>
              </a:ext>
            </a:extLst>
          </p:cNvPr>
          <p:cNvSpPr/>
          <p:nvPr/>
        </p:nvSpPr>
        <p:spPr>
          <a:xfrm>
            <a:off x="6642847" y="918961"/>
            <a:ext cx="5199981" cy="4940954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79DBAD0A-8D41-464F-8A76-8D4E28408AD7}"/>
              </a:ext>
            </a:extLst>
          </p:cNvPr>
          <p:cNvSpPr/>
          <p:nvPr/>
        </p:nvSpPr>
        <p:spPr>
          <a:xfrm>
            <a:off x="811085" y="3318689"/>
            <a:ext cx="4906162" cy="3052562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 descr="Une image contenant texte, dessin, horloge&#10;&#10;Description générée automatiquement">
            <a:extLst>
              <a:ext uri="{FF2B5EF4-FFF2-40B4-BE49-F238E27FC236}">
                <a16:creationId xmlns:a16="http://schemas.microsoft.com/office/drawing/2014/main" id="{64DF2F50-D20A-4AD6-96C3-30FB257273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545" y="174258"/>
            <a:ext cx="2083727" cy="108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, dessin, horloge&#10;&#10;Description générée automatiquement">
            <a:extLst>
              <a:ext uri="{FF2B5EF4-FFF2-40B4-BE49-F238E27FC236}">
                <a16:creationId xmlns:a16="http://schemas.microsoft.com/office/drawing/2014/main" id="{64DF2F50-D20A-4AD6-96C3-30FB25727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545" y="174258"/>
            <a:ext cx="2083727" cy="1086788"/>
          </a:xfrm>
          <a:prstGeom prst="rect">
            <a:avLst/>
          </a:prstGeom>
        </p:spPr>
      </p:pic>
      <p:pic>
        <p:nvPicPr>
          <p:cNvPr id="8" name="Image 7" descr="Une image contenant périphérique, dessin&#10;&#10;Description générée automatiquement">
            <a:extLst>
              <a:ext uri="{FF2B5EF4-FFF2-40B4-BE49-F238E27FC236}">
                <a16:creationId xmlns:a16="http://schemas.microsoft.com/office/drawing/2014/main" id="{ECF6C695-2F2E-4A59-8C4A-B2BAD76ABE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05" y="1720290"/>
            <a:ext cx="4676417" cy="309936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9B131E7-923E-4721-8869-05C4A508F7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389" y="2301315"/>
            <a:ext cx="5205031" cy="398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239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271FCC-1C91-4622-9133-F364393A94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5431" y="1447479"/>
            <a:ext cx="5280663" cy="790484"/>
          </a:xfrm>
          <a:ln w="19050">
            <a:noFill/>
          </a:ln>
        </p:spPr>
        <p:txBody>
          <a:bodyPr anchor="t">
            <a:normAutofit/>
          </a:bodyPr>
          <a:lstStyle/>
          <a:p>
            <a:pPr algn="l"/>
            <a:r>
              <a:rPr lang="fr-FR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 futur de Serenity</a:t>
            </a:r>
          </a:p>
        </p:txBody>
      </p:sp>
      <p:pic>
        <p:nvPicPr>
          <p:cNvPr id="4" name="Image 3" descr="Une image contenant texte, dessin, horloge&#10;&#10;Description générée automatiquement">
            <a:extLst>
              <a:ext uri="{FF2B5EF4-FFF2-40B4-BE49-F238E27FC236}">
                <a16:creationId xmlns:a16="http://schemas.microsoft.com/office/drawing/2014/main" id="{9813A6B4-83A8-46DD-8811-0381B35F7A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136" y="174258"/>
            <a:ext cx="2083727" cy="1086788"/>
          </a:xfrm>
          <a:prstGeom prst="rect">
            <a:avLst/>
          </a:prstGeom>
        </p:spPr>
      </p:pic>
      <p:sp>
        <p:nvSpPr>
          <p:cNvPr id="7" name="Rectangle : avec coins arrondis en diagonale 6">
            <a:extLst>
              <a:ext uri="{FF2B5EF4-FFF2-40B4-BE49-F238E27FC236}">
                <a16:creationId xmlns:a16="http://schemas.microsoft.com/office/drawing/2014/main" id="{708D87FA-E9A6-49FE-8471-95F30B7446A9}"/>
              </a:ext>
            </a:extLst>
          </p:cNvPr>
          <p:cNvSpPr/>
          <p:nvPr/>
        </p:nvSpPr>
        <p:spPr>
          <a:xfrm>
            <a:off x="277908" y="2561013"/>
            <a:ext cx="4168814" cy="2967318"/>
          </a:xfrm>
          <a:prstGeom prst="round2Diag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0B5D8F5D-E8F0-4603-8348-EBE611BD7EED}"/>
              </a:ext>
            </a:extLst>
          </p:cNvPr>
          <p:cNvSpPr/>
          <p:nvPr/>
        </p:nvSpPr>
        <p:spPr>
          <a:xfrm>
            <a:off x="5217456" y="2963390"/>
            <a:ext cx="3989295" cy="3612776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2B0B73B2-D554-4D1C-85CE-B6C02600550E}"/>
              </a:ext>
            </a:extLst>
          </p:cNvPr>
          <p:cNvSpPr/>
          <p:nvPr/>
        </p:nvSpPr>
        <p:spPr>
          <a:xfrm>
            <a:off x="9206751" y="896946"/>
            <a:ext cx="2465296" cy="2267595"/>
          </a:xfrm>
          <a:prstGeom prst="cub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869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271FCC-1C91-4622-9133-F364393A94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137" y="406067"/>
            <a:ext cx="3548065" cy="790484"/>
          </a:xfrm>
          <a:ln w="19050">
            <a:noFill/>
          </a:ln>
        </p:spPr>
        <p:txBody>
          <a:bodyPr anchor="t">
            <a:normAutofit fontScale="90000"/>
          </a:bodyPr>
          <a:lstStyle/>
          <a:p>
            <a:pPr algn="l"/>
            <a:r>
              <a:rPr lang="fr-FR" dirty="0"/>
              <a:t>Sources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1F98AAC-3CC5-49CC-87D4-356C88CF2C3B}"/>
              </a:ext>
            </a:extLst>
          </p:cNvPr>
          <p:cNvSpPr txBox="1"/>
          <p:nvPr/>
        </p:nvSpPr>
        <p:spPr>
          <a:xfrm>
            <a:off x="1272537" y="1703970"/>
            <a:ext cx="109194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https://www.hardboiledbody.com/stress-relief-games/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https://www.frontiersin.org/articles/10.3389/fpsyg.2019.00722/full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http://thepositivelifeco.com/what-is-positive-thinking/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https://www.vice.com/en_us/article/3k7vz3/relieve-anxiety-stop-thinking-negative</a:t>
            </a:r>
            <a:endParaRPr lang="fr-FR" dirty="0"/>
          </a:p>
          <a:p>
            <a:endParaRPr lang="fr-FR" dirty="0"/>
          </a:p>
          <a:p>
            <a:r>
              <a:rPr lang="fr-FR" b="1" u="sng" dirty="0"/>
              <a:t>Assets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https://assetstore.unity.com/packages/3d/vegetation/plants/lowpoly-flowers-47083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https://assetstore.unity.com/packages/3d/vegetation/pbr-mushroom-pack-lite-56263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https://assetstore.unity.com/packages/3d/props/interior/books-3356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https://assetstore.unity.com/packages/3d/environments/urban/furnished-cabin-71426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https://assetstore.unity.com/packages/3d/characters/animals/living-birds-15649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https://assetstore.unity.com/packages/3d/characters/animals/butterfly-with-animations-20985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https://assetstore.unity.com/packages/essentials/asset-packs/standard-assets-for-unity-2017-3-32351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https://assetstore.unity.com/packages/3d/environments/nature-starter-kit-2-52977</a:t>
            </a:r>
            <a:endParaRPr lang="fr-FR" b="1" u="sng" dirty="0"/>
          </a:p>
        </p:txBody>
      </p:sp>
      <p:pic>
        <p:nvPicPr>
          <p:cNvPr id="4" name="Image 3" descr="Une image contenant texte, dessin, horloge&#10;&#10;Description générée automatiquement">
            <a:extLst>
              <a:ext uri="{FF2B5EF4-FFF2-40B4-BE49-F238E27FC236}">
                <a16:creationId xmlns:a16="http://schemas.microsoft.com/office/drawing/2014/main" id="{9813A6B4-83A8-46DD-8811-0381B35F7A7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545" y="174258"/>
            <a:ext cx="2083727" cy="108678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22ED067-3CCE-4BE5-8139-6391D69DE20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551" y="5397289"/>
            <a:ext cx="1219200" cy="1219200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818748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212</Words>
  <Application>Microsoft Office PowerPoint</Application>
  <PresentationFormat>Grand écran</PresentationFormat>
  <Paragraphs>21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Arial Nova Cond Light</vt:lpstr>
      <vt:lpstr>Cambria</vt:lpstr>
      <vt:lpstr>Office Theme</vt:lpstr>
      <vt:lpstr>F2 Examen Décembre 2019</vt:lpstr>
      <vt:lpstr>Présentation PowerPoint</vt:lpstr>
      <vt:lpstr>Présentation PowerPoint</vt:lpstr>
      <vt:lpstr>Serenity</vt:lpstr>
      <vt:lpstr>Présentation PowerPoint</vt:lpstr>
      <vt:lpstr>Le futur de Serenity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F2 Examen Décembre 2019</dc:title>
  <dc:creator>Kevin Li</dc:creator>
  <cp:lastModifiedBy>Kevin Li</cp:lastModifiedBy>
  <cp:revision>17</cp:revision>
  <dcterms:created xsi:type="dcterms:W3CDTF">2019-12-12T12:55:52Z</dcterms:created>
  <dcterms:modified xsi:type="dcterms:W3CDTF">2019-12-13T11:44:08Z</dcterms:modified>
</cp:coreProperties>
</file>